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4630400" cy="8229600"/>
  <p:notesSz cx="8229600" cy="14630400"/>
  <p:embeddedFontLst>
    <p:embeddedFont>
      <p:font typeface="Gill Sans MT" panose="020B0502020104020203" pitchFamily="34" charset="0"/>
      <p:regular r:id="rId19"/>
      <p:bold r:id="rId20"/>
      <p:italic r:id="rId21"/>
      <p:boldItalic r:id="rId22"/>
    </p:embeddedFont>
    <p:embeddedFont>
      <p:font typeface="Merriweather" panose="00000500000000000000" pitchFamily="2" charset="0"/>
      <p:regular r:id="rId23"/>
      <p:bold r:id="rId24"/>
    </p:embeddedFont>
    <p:embeddedFont>
      <p:font typeface="Roboto" panose="02000000000000000000" pitchFamily="2" charset="0"/>
      <p:regular r:id="rId25"/>
      <p:bold r:id="rId26"/>
    </p:embeddedFont>
    <p:embeddedFont>
      <p:font typeface="Roboto Bold" panose="02000000000000000000" pitchFamily="2" charset="0"/>
      <p:bold r:id="rId27"/>
    </p:embeddedFont>
    <p:embeddedFont>
      <p:font typeface="Roboto Slab" pitchFamily="2" charset="0"/>
      <p:regular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BA75BE-3B55-4881-96DA-289F032EDA2C}" v="2" dt="2024-11-04T09:51:16.8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77" autoAdjust="0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10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영빈 손" userId="c52153352ade6557" providerId="LiveId" clId="{82BA75BE-3B55-4881-96DA-289F032EDA2C}"/>
    <pc:docChg chg="undo custSel addSld modSld modMainMaster">
      <pc:chgData name="영빈 손" userId="c52153352ade6557" providerId="LiveId" clId="{82BA75BE-3B55-4881-96DA-289F032EDA2C}" dt="2024-11-04T09:52:32.421" v="15" actId="207"/>
      <pc:docMkLst>
        <pc:docMk/>
      </pc:docMkLst>
      <pc:sldChg chg="delSp modSp add mod">
        <pc:chgData name="영빈 손" userId="c52153352ade6557" providerId="LiveId" clId="{82BA75BE-3B55-4881-96DA-289F032EDA2C}" dt="2024-11-04T09:51:53.208" v="6" actId="21"/>
        <pc:sldMkLst>
          <pc:docMk/>
          <pc:sldMk cId="0" sldId="264"/>
        </pc:sldMkLst>
        <pc:spChg chg="mod">
          <ac:chgData name="영빈 손" userId="c52153352ade6557" providerId="LiveId" clId="{82BA75BE-3B55-4881-96DA-289F032EDA2C}" dt="2024-11-04T09:51:46.790" v="3" actId="207"/>
          <ac:spMkLst>
            <pc:docMk/>
            <pc:sldMk cId="0" sldId="264"/>
            <ac:spMk id="3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1:48.916" v="4" actId="207"/>
          <ac:spMkLst>
            <pc:docMk/>
            <pc:sldMk cId="0" sldId="264"/>
            <ac:spMk id="4" creationId="{00000000-0000-0000-0000-000000000000}"/>
          </ac:spMkLst>
        </pc:spChg>
        <pc:spChg chg="del">
          <ac:chgData name="영빈 손" userId="c52153352ade6557" providerId="LiveId" clId="{82BA75BE-3B55-4881-96DA-289F032EDA2C}" dt="2024-11-04T09:51:52.343" v="5" actId="21"/>
          <ac:spMkLst>
            <pc:docMk/>
            <pc:sldMk cId="0" sldId="264"/>
            <ac:spMk id="7" creationId="{00000000-0000-0000-0000-000000000000}"/>
          </ac:spMkLst>
        </pc:spChg>
        <pc:picChg chg="del">
          <ac:chgData name="영빈 손" userId="c52153352ade6557" providerId="LiveId" clId="{82BA75BE-3B55-4881-96DA-289F032EDA2C}" dt="2024-11-04T09:51:53.208" v="6" actId="21"/>
          <ac:picMkLst>
            <pc:docMk/>
            <pc:sldMk cId="0" sldId="264"/>
            <ac:picMk id="6" creationId="{00000000-0000-0000-0000-000000000000}"/>
          </ac:picMkLst>
        </pc:picChg>
      </pc:sldChg>
      <pc:sldChg chg="modSp add mod">
        <pc:chgData name="영빈 손" userId="c52153352ade6557" providerId="LiveId" clId="{82BA75BE-3B55-4881-96DA-289F032EDA2C}" dt="2024-11-04T09:51:59.268" v="7" actId="207"/>
        <pc:sldMkLst>
          <pc:docMk/>
          <pc:sldMk cId="0" sldId="265"/>
        </pc:sldMkLst>
        <pc:spChg chg="mod">
          <ac:chgData name="영빈 손" userId="c52153352ade6557" providerId="LiveId" clId="{82BA75BE-3B55-4881-96DA-289F032EDA2C}" dt="2024-11-04T09:51:59.268" v="7" actId="207"/>
          <ac:spMkLst>
            <pc:docMk/>
            <pc:sldMk cId="0" sldId="265"/>
            <ac:spMk id="2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1:59.268" v="7" actId="207"/>
          <ac:spMkLst>
            <pc:docMk/>
            <pc:sldMk cId="0" sldId="265"/>
            <ac:spMk id="3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1:59.268" v="7" actId="207"/>
          <ac:spMkLst>
            <pc:docMk/>
            <pc:sldMk cId="0" sldId="265"/>
            <ac:spMk id="4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1:59.268" v="7" actId="207"/>
          <ac:spMkLst>
            <pc:docMk/>
            <pc:sldMk cId="0" sldId="265"/>
            <ac:spMk id="5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1:59.268" v="7" actId="207"/>
          <ac:spMkLst>
            <pc:docMk/>
            <pc:sldMk cId="0" sldId="265"/>
            <ac:spMk id="6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1:59.268" v="7" actId="207"/>
          <ac:spMkLst>
            <pc:docMk/>
            <pc:sldMk cId="0" sldId="265"/>
            <ac:spMk id="7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1:59.268" v="7" actId="207"/>
          <ac:spMkLst>
            <pc:docMk/>
            <pc:sldMk cId="0" sldId="265"/>
            <ac:spMk id="8" creationId="{00000000-0000-0000-0000-000000000000}"/>
          </ac:spMkLst>
        </pc:spChg>
      </pc:sldChg>
      <pc:sldChg chg="modSp add mod">
        <pc:chgData name="영빈 손" userId="c52153352ade6557" providerId="LiveId" clId="{82BA75BE-3B55-4881-96DA-289F032EDA2C}" dt="2024-11-04T09:52:04.824" v="8" actId="207"/>
        <pc:sldMkLst>
          <pc:docMk/>
          <pc:sldMk cId="0" sldId="266"/>
        </pc:sldMkLst>
        <pc:spChg chg="mod">
          <ac:chgData name="영빈 손" userId="c52153352ade6557" providerId="LiveId" clId="{82BA75BE-3B55-4881-96DA-289F032EDA2C}" dt="2024-11-04T09:52:04.824" v="8" actId="207"/>
          <ac:spMkLst>
            <pc:docMk/>
            <pc:sldMk cId="0" sldId="266"/>
            <ac:spMk id="3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04.824" v="8" actId="207"/>
          <ac:spMkLst>
            <pc:docMk/>
            <pc:sldMk cId="0" sldId="266"/>
            <ac:spMk id="4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04.824" v="8" actId="207"/>
          <ac:spMkLst>
            <pc:docMk/>
            <pc:sldMk cId="0" sldId="266"/>
            <ac:spMk id="5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04.824" v="8" actId="207"/>
          <ac:spMkLst>
            <pc:docMk/>
            <pc:sldMk cId="0" sldId="266"/>
            <ac:spMk id="6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04.824" v="8" actId="207"/>
          <ac:spMkLst>
            <pc:docMk/>
            <pc:sldMk cId="0" sldId="266"/>
            <ac:spMk id="7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04.824" v="8" actId="207"/>
          <ac:spMkLst>
            <pc:docMk/>
            <pc:sldMk cId="0" sldId="266"/>
            <ac:spMk id="8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04.824" v="8" actId="207"/>
          <ac:spMkLst>
            <pc:docMk/>
            <pc:sldMk cId="0" sldId="266"/>
            <ac:spMk id="9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04.824" v="8" actId="207"/>
          <ac:spMkLst>
            <pc:docMk/>
            <pc:sldMk cId="0" sldId="266"/>
            <ac:spMk id="10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04.824" v="8" actId="207"/>
          <ac:spMkLst>
            <pc:docMk/>
            <pc:sldMk cId="0" sldId="266"/>
            <ac:spMk id="11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04.824" v="8" actId="207"/>
          <ac:spMkLst>
            <pc:docMk/>
            <pc:sldMk cId="0" sldId="266"/>
            <ac:spMk id="12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04.824" v="8" actId="207"/>
          <ac:spMkLst>
            <pc:docMk/>
            <pc:sldMk cId="0" sldId="266"/>
            <ac:spMk id="13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04.824" v="8" actId="207"/>
          <ac:spMkLst>
            <pc:docMk/>
            <pc:sldMk cId="0" sldId="266"/>
            <ac:spMk id="14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04.824" v="8" actId="207"/>
          <ac:spMkLst>
            <pc:docMk/>
            <pc:sldMk cId="0" sldId="266"/>
            <ac:spMk id="15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04.824" v="8" actId="207"/>
          <ac:spMkLst>
            <pc:docMk/>
            <pc:sldMk cId="0" sldId="266"/>
            <ac:spMk id="16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04.824" v="8" actId="207"/>
          <ac:spMkLst>
            <pc:docMk/>
            <pc:sldMk cId="0" sldId="266"/>
            <ac:spMk id="17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04.824" v="8" actId="207"/>
          <ac:spMkLst>
            <pc:docMk/>
            <pc:sldMk cId="0" sldId="266"/>
            <ac:spMk id="18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04.824" v="8" actId="207"/>
          <ac:spMkLst>
            <pc:docMk/>
            <pc:sldMk cId="0" sldId="266"/>
            <ac:spMk id="19" creationId="{00000000-0000-0000-0000-000000000000}"/>
          </ac:spMkLst>
        </pc:spChg>
      </pc:sldChg>
      <pc:sldChg chg="modSp add mod">
        <pc:chgData name="영빈 손" userId="c52153352ade6557" providerId="LiveId" clId="{82BA75BE-3B55-4881-96DA-289F032EDA2C}" dt="2024-11-04T09:52:12.690" v="11" actId="207"/>
        <pc:sldMkLst>
          <pc:docMk/>
          <pc:sldMk cId="0" sldId="267"/>
        </pc:sldMkLst>
        <pc:spChg chg="mod">
          <ac:chgData name="영빈 손" userId="c52153352ade6557" providerId="LiveId" clId="{82BA75BE-3B55-4881-96DA-289F032EDA2C}" dt="2024-11-04T09:52:12.690" v="11" actId="207"/>
          <ac:spMkLst>
            <pc:docMk/>
            <pc:sldMk cId="0" sldId="267"/>
            <ac:spMk id="3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09.427" v="10" actId="207"/>
          <ac:spMkLst>
            <pc:docMk/>
            <pc:sldMk cId="0" sldId="267"/>
            <ac:spMk id="5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09.427" v="10" actId="207"/>
          <ac:spMkLst>
            <pc:docMk/>
            <pc:sldMk cId="0" sldId="267"/>
            <ac:spMk id="8" creationId="{00000000-0000-0000-0000-000000000000}"/>
          </ac:spMkLst>
        </pc:spChg>
      </pc:sldChg>
      <pc:sldChg chg="modSp add mod">
        <pc:chgData name="영빈 손" userId="c52153352ade6557" providerId="LiveId" clId="{82BA75BE-3B55-4881-96DA-289F032EDA2C}" dt="2024-11-04T09:52:17.806" v="12" actId="207"/>
        <pc:sldMkLst>
          <pc:docMk/>
          <pc:sldMk cId="0" sldId="268"/>
        </pc:sldMkLst>
        <pc:spChg chg="mod">
          <ac:chgData name="영빈 손" userId="c52153352ade6557" providerId="LiveId" clId="{82BA75BE-3B55-4881-96DA-289F032EDA2C}" dt="2024-11-04T09:52:17.806" v="12" actId="207"/>
          <ac:spMkLst>
            <pc:docMk/>
            <pc:sldMk cId="0" sldId="268"/>
            <ac:spMk id="3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17.806" v="12" actId="207"/>
          <ac:spMkLst>
            <pc:docMk/>
            <pc:sldMk cId="0" sldId="268"/>
            <ac:spMk id="5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17.806" v="12" actId="207"/>
          <ac:spMkLst>
            <pc:docMk/>
            <pc:sldMk cId="0" sldId="268"/>
            <ac:spMk id="6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17.806" v="12" actId="207"/>
          <ac:spMkLst>
            <pc:docMk/>
            <pc:sldMk cId="0" sldId="268"/>
            <ac:spMk id="8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17.806" v="12" actId="207"/>
          <ac:spMkLst>
            <pc:docMk/>
            <pc:sldMk cId="0" sldId="268"/>
            <ac:spMk id="9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17.806" v="12" actId="207"/>
          <ac:spMkLst>
            <pc:docMk/>
            <pc:sldMk cId="0" sldId="268"/>
            <ac:spMk id="11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17.806" v="12" actId="207"/>
          <ac:spMkLst>
            <pc:docMk/>
            <pc:sldMk cId="0" sldId="268"/>
            <ac:spMk id="12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17.806" v="12" actId="207"/>
          <ac:spMkLst>
            <pc:docMk/>
            <pc:sldMk cId="0" sldId="268"/>
            <ac:spMk id="14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17.806" v="12" actId="207"/>
          <ac:spMkLst>
            <pc:docMk/>
            <pc:sldMk cId="0" sldId="268"/>
            <ac:spMk id="15" creationId="{00000000-0000-0000-0000-000000000000}"/>
          </ac:spMkLst>
        </pc:spChg>
      </pc:sldChg>
      <pc:sldChg chg="modSp add mod">
        <pc:chgData name="영빈 손" userId="c52153352ade6557" providerId="LiveId" clId="{82BA75BE-3B55-4881-96DA-289F032EDA2C}" dt="2024-11-04T09:52:22.719" v="13" actId="207"/>
        <pc:sldMkLst>
          <pc:docMk/>
          <pc:sldMk cId="0" sldId="269"/>
        </pc:sldMkLst>
        <pc:spChg chg="mod">
          <ac:chgData name="영빈 손" userId="c52153352ade6557" providerId="LiveId" clId="{82BA75BE-3B55-4881-96DA-289F032EDA2C}" dt="2024-11-04T09:52:22.719" v="13" actId="207"/>
          <ac:spMkLst>
            <pc:docMk/>
            <pc:sldMk cId="0" sldId="269"/>
            <ac:spMk id="3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22.719" v="13" actId="207"/>
          <ac:spMkLst>
            <pc:docMk/>
            <pc:sldMk cId="0" sldId="269"/>
            <ac:spMk id="5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22.719" v="13" actId="207"/>
          <ac:spMkLst>
            <pc:docMk/>
            <pc:sldMk cId="0" sldId="269"/>
            <ac:spMk id="6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22.719" v="13" actId="207"/>
          <ac:spMkLst>
            <pc:docMk/>
            <pc:sldMk cId="0" sldId="269"/>
            <ac:spMk id="8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22.719" v="13" actId="207"/>
          <ac:spMkLst>
            <pc:docMk/>
            <pc:sldMk cId="0" sldId="269"/>
            <ac:spMk id="9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22.719" v="13" actId="207"/>
          <ac:spMkLst>
            <pc:docMk/>
            <pc:sldMk cId="0" sldId="269"/>
            <ac:spMk id="11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22.719" v="13" actId="207"/>
          <ac:spMkLst>
            <pc:docMk/>
            <pc:sldMk cId="0" sldId="269"/>
            <ac:spMk id="12" creationId="{00000000-0000-0000-0000-000000000000}"/>
          </ac:spMkLst>
        </pc:spChg>
      </pc:sldChg>
      <pc:sldChg chg="modSp add mod">
        <pc:chgData name="영빈 손" userId="c52153352ade6557" providerId="LiveId" clId="{82BA75BE-3B55-4881-96DA-289F032EDA2C}" dt="2024-11-04T09:52:27.983" v="14" actId="207"/>
        <pc:sldMkLst>
          <pc:docMk/>
          <pc:sldMk cId="0" sldId="270"/>
        </pc:sldMkLst>
        <pc:spChg chg="mod">
          <ac:chgData name="영빈 손" userId="c52153352ade6557" providerId="LiveId" clId="{82BA75BE-3B55-4881-96DA-289F032EDA2C}" dt="2024-11-04T09:52:27.983" v="14" actId="207"/>
          <ac:spMkLst>
            <pc:docMk/>
            <pc:sldMk cId="0" sldId="270"/>
            <ac:spMk id="3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27.983" v="14" actId="207"/>
          <ac:spMkLst>
            <pc:docMk/>
            <pc:sldMk cId="0" sldId="270"/>
            <ac:spMk id="4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27.983" v="14" actId="207"/>
          <ac:spMkLst>
            <pc:docMk/>
            <pc:sldMk cId="0" sldId="270"/>
            <ac:spMk id="5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27.983" v="14" actId="207"/>
          <ac:spMkLst>
            <pc:docMk/>
            <pc:sldMk cId="0" sldId="270"/>
            <ac:spMk id="6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27.983" v="14" actId="207"/>
          <ac:spMkLst>
            <pc:docMk/>
            <pc:sldMk cId="0" sldId="270"/>
            <ac:spMk id="7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27.983" v="14" actId="207"/>
          <ac:spMkLst>
            <pc:docMk/>
            <pc:sldMk cId="0" sldId="270"/>
            <ac:spMk id="8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27.983" v="14" actId="207"/>
          <ac:spMkLst>
            <pc:docMk/>
            <pc:sldMk cId="0" sldId="270"/>
            <ac:spMk id="9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27.983" v="14" actId="207"/>
          <ac:spMkLst>
            <pc:docMk/>
            <pc:sldMk cId="0" sldId="270"/>
            <ac:spMk id="10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27.983" v="14" actId="207"/>
          <ac:spMkLst>
            <pc:docMk/>
            <pc:sldMk cId="0" sldId="270"/>
            <ac:spMk id="11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27.983" v="14" actId="207"/>
          <ac:spMkLst>
            <pc:docMk/>
            <pc:sldMk cId="0" sldId="270"/>
            <ac:spMk id="12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27.983" v="14" actId="207"/>
          <ac:spMkLst>
            <pc:docMk/>
            <pc:sldMk cId="0" sldId="270"/>
            <ac:spMk id="13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27.983" v="14" actId="207"/>
          <ac:spMkLst>
            <pc:docMk/>
            <pc:sldMk cId="0" sldId="270"/>
            <ac:spMk id="14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27.983" v="14" actId="207"/>
          <ac:spMkLst>
            <pc:docMk/>
            <pc:sldMk cId="0" sldId="270"/>
            <ac:spMk id="15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27.983" v="14" actId="207"/>
          <ac:spMkLst>
            <pc:docMk/>
            <pc:sldMk cId="0" sldId="270"/>
            <ac:spMk id="16" creationId="{00000000-0000-0000-0000-000000000000}"/>
          </ac:spMkLst>
        </pc:spChg>
      </pc:sldChg>
      <pc:sldChg chg="modSp add mod">
        <pc:chgData name="영빈 손" userId="c52153352ade6557" providerId="LiveId" clId="{82BA75BE-3B55-4881-96DA-289F032EDA2C}" dt="2024-11-04T09:52:32.421" v="15" actId="207"/>
        <pc:sldMkLst>
          <pc:docMk/>
          <pc:sldMk cId="0" sldId="271"/>
        </pc:sldMkLst>
        <pc:spChg chg="mod">
          <ac:chgData name="영빈 손" userId="c52153352ade6557" providerId="LiveId" clId="{82BA75BE-3B55-4881-96DA-289F032EDA2C}" dt="2024-11-04T09:52:32.421" v="15" actId="207"/>
          <ac:spMkLst>
            <pc:docMk/>
            <pc:sldMk cId="0" sldId="271"/>
            <ac:spMk id="3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32.421" v="15" actId="207"/>
          <ac:spMkLst>
            <pc:docMk/>
            <pc:sldMk cId="0" sldId="271"/>
            <ac:spMk id="4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32.421" v="15" actId="207"/>
          <ac:spMkLst>
            <pc:docMk/>
            <pc:sldMk cId="0" sldId="271"/>
            <ac:spMk id="5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32.421" v="15" actId="207"/>
          <ac:spMkLst>
            <pc:docMk/>
            <pc:sldMk cId="0" sldId="271"/>
            <ac:spMk id="6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32.421" v="15" actId="207"/>
          <ac:spMkLst>
            <pc:docMk/>
            <pc:sldMk cId="0" sldId="271"/>
            <ac:spMk id="7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32.421" v="15" actId="207"/>
          <ac:spMkLst>
            <pc:docMk/>
            <pc:sldMk cId="0" sldId="271"/>
            <ac:spMk id="8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32.421" v="15" actId="207"/>
          <ac:spMkLst>
            <pc:docMk/>
            <pc:sldMk cId="0" sldId="271"/>
            <ac:spMk id="9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32.421" v="15" actId="207"/>
          <ac:spMkLst>
            <pc:docMk/>
            <pc:sldMk cId="0" sldId="271"/>
            <ac:spMk id="10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32.421" v="15" actId="207"/>
          <ac:spMkLst>
            <pc:docMk/>
            <pc:sldMk cId="0" sldId="271"/>
            <ac:spMk id="11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32.421" v="15" actId="207"/>
          <ac:spMkLst>
            <pc:docMk/>
            <pc:sldMk cId="0" sldId="271"/>
            <ac:spMk id="12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32.421" v="15" actId="207"/>
          <ac:spMkLst>
            <pc:docMk/>
            <pc:sldMk cId="0" sldId="271"/>
            <ac:spMk id="13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32.421" v="15" actId="207"/>
          <ac:spMkLst>
            <pc:docMk/>
            <pc:sldMk cId="0" sldId="271"/>
            <ac:spMk id="14" creationId="{00000000-0000-0000-0000-000000000000}"/>
          </ac:spMkLst>
        </pc:spChg>
        <pc:spChg chg="mod">
          <ac:chgData name="영빈 손" userId="c52153352ade6557" providerId="LiveId" clId="{82BA75BE-3B55-4881-96DA-289F032EDA2C}" dt="2024-11-04T09:52:32.421" v="15" actId="207"/>
          <ac:spMkLst>
            <pc:docMk/>
            <pc:sldMk cId="0" sldId="271"/>
            <ac:spMk id="15" creationId="{00000000-0000-0000-0000-000000000000}"/>
          </ac:spMkLst>
        </pc:spChg>
      </pc:sldChg>
      <pc:sldMasterChg chg="modSldLayout">
        <pc:chgData name="영빈 손" userId="c52153352ade6557" providerId="LiveId" clId="{82BA75BE-3B55-4881-96DA-289F032EDA2C}" dt="2024-11-04T09:51:16.830" v="1"/>
        <pc:sldMasterMkLst>
          <pc:docMk/>
          <pc:sldMasterMk cId="1082819066" sldId="2147483658"/>
        </pc:sldMasterMkLst>
        <pc:sldLayoutChg chg="delSp">
          <pc:chgData name="영빈 손" userId="c52153352ade6557" providerId="LiveId" clId="{82BA75BE-3B55-4881-96DA-289F032EDA2C}" dt="2024-11-04T09:51:16.830" v="1"/>
          <pc:sldLayoutMkLst>
            <pc:docMk/>
            <pc:sldMasterMk cId="1082819066" sldId="2147483658"/>
            <pc:sldLayoutMk cId="1194091488" sldId="2147483670"/>
          </pc:sldLayoutMkLst>
          <pc:spChg chg="del">
            <ac:chgData name="영빈 손" userId="c52153352ade6557" providerId="LiveId" clId="{82BA75BE-3B55-4881-96DA-289F032EDA2C}" dt="2024-11-04T09:51:16.830" v="1"/>
            <ac:spMkLst>
              <pc:docMk/>
              <pc:sldMasterMk cId="1082819066" sldId="2147483658"/>
              <pc:sldLayoutMk cId="1194091488" sldId="2147483670"/>
              <ac:spMk id="2" creationId="{00000000-0000-0000-0000-000000000000}"/>
            </ac:spMkLst>
          </pc:spChg>
          <pc:spChg chg="del">
            <ac:chgData name="영빈 손" userId="c52153352ade6557" providerId="LiveId" clId="{82BA75BE-3B55-4881-96DA-289F032EDA2C}" dt="2024-11-04T09:51:16.830" v="1"/>
            <ac:spMkLst>
              <pc:docMk/>
              <pc:sldMasterMk cId="1082819066" sldId="2147483658"/>
              <pc:sldLayoutMk cId="1194091488" sldId="2147483670"/>
              <ac:spMk id="3" creationId="{00000000-0000-0000-0000-000000000000}"/>
            </ac:spMkLst>
          </pc:spChg>
          <pc:picChg chg="del">
            <ac:chgData name="영빈 손" userId="c52153352ade6557" providerId="LiveId" clId="{82BA75BE-3B55-4881-96DA-289F032EDA2C}" dt="2024-11-04T09:51:16.830" v="1"/>
            <ac:picMkLst>
              <pc:docMk/>
              <pc:sldMasterMk cId="1082819066" sldId="2147483658"/>
              <pc:sldLayoutMk cId="1194091488" sldId="2147483670"/>
              <ac:picMk id="4" creationId="{00000000-0000-0000-0000-000000000000}"/>
            </ac:picMkLst>
          </pc:picChg>
        </pc:sldLayoutChg>
        <pc:sldLayoutChg chg="delSp">
          <pc:chgData name="영빈 손" userId="c52153352ade6557" providerId="LiveId" clId="{82BA75BE-3B55-4881-96DA-289F032EDA2C}" dt="2024-11-04T09:51:16.830" v="1"/>
          <pc:sldLayoutMkLst>
            <pc:docMk/>
            <pc:sldMasterMk cId="1082819066" sldId="2147483658"/>
            <pc:sldLayoutMk cId="312340952" sldId="2147483671"/>
          </pc:sldLayoutMkLst>
          <pc:spChg chg="del">
            <ac:chgData name="영빈 손" userId="c52153352ade6557" providerId="LiveId" clId="{82BA75BE-3B55-4881-96DA-289F032EDA2C}" dt="2024-11-04T09:51:16.830" v="1"/>
            <ac:spMkLst>
              <pc:docMk/>
              <pc:sldMasterMk cId="1082819066" sldId="2147483658"/>
              <pc:sldLayoutMk cId="312340952" sldId="2147483671"/>
              <ac:spMk id="2" creationId="{00000000-0000-0000-0000-000000000000}"/>
            </ac:spMkLst>
          </pc:spChg>
          <pc:spChg chg="del">
            <ac:chgData name="영빈 손" userId="c52153352ade6557" providerId="LiveId" clId="{82BA75BE-3B55-4881-96DA-289F032EDA2C}" dt="2024-11-04T09:51:16.830" v="1"/>
            <ac:spMkLst>
              <pc:docMk/>
              <pc:sldMasterMk cId="1082819066" sldId="2147483658"/>
              <pc:sldLayoutMk cId="312340952" sldId="2147483671"/>
              <ac:spMk id="3" creationId="{00000000-0000-0000-0000-000000000000}"/>
            </ac:spMkLst>
          </pc:spChg>
          <pc:picChg chg="del">
            <ac:chgData name="영빈 손" userId="c52153352ade6557" providerId="LiveId" clId="{82BA75BE-3B55-4881-96DA-289F032EDA2C}" dt="2024-11-04T09:51:16.830" v="1"/>
            <ac:picMkLst>
              <pc:docMk/>
              <pc:sldMasterMk cId="1082819066" sldId="2147483658"/>
              <pc:sldLayoutMk cId="312340952" sldId="2147483671"/>
              <ac:picMk id="4" creationId="{00000000-0000-0000-0000-000000000000}"/>
            </ac:picMkLst>
          </pc:picChg>
        </pc:sldLayoutChg>
        <pc:sldLayoutChg chg="delSp">
          <pc:chgData name="영빈 손" userId="c52153352ade6557" providerId="LiveId" clId="{82BA75BE-3B55-4881-96DA-289F032EDA2C}" dt="2024-11-04T09:51:16.830" v="1"/>
          <pc:sldLayoutMkLst>
            <pc:docMk/>
            <pc:sldMasterMk cId="1082819066" sldId="2147483658"/>
            <pc:sldLayoutMk cId="2850732411" sldId="2147483672"/>
          </pc:sldLayoutMkLst>
          <pc:spChg chg="del">
            <ac:chgData name="영빈 손" userId="c52153352ade6557" providerId="LiveId" clId="{82BA75BE-3B55-4881-96DA-289F032EDA2C}" dt="2024-11-04T09:51:16.830" v="1"/>
            <ac:spMkLst>
              <pc:docMk/>
              <pc:sldMasterMk cId="1082819066" sldId="2147483658"/>
              <pc:sldLayoutMk cId="2850732411" sldId="2147483672"/>
              <ac:spMk id="2" creationId="{00000000-0000-0000-0000-000000000000}"/>
            </ac:spMkLst>
          </pc:spChg>
          <pc:spChg chg="del">
            <ac:chgData name="영빈 손" userId="c52153352ade6557" providerId="LiveId" clId="{82BA75BE-3B55-4881-96DA-289F032EDA2C}" dt="2024-11-04T09:51:16.830" v="1"/>
            <ac:spMkLst>
              <pc:docMk/>
              <pc:sldMasterMk cId="1082819066" sldId="2147483658"/>
              <pc:sldLayoutMk cId="2850732411" sldId="2147483672"/>
              <ac:spMk id="3" creationId="{00000000-0000-0000-0000-000000000000}"/>
            </ac:spMkLst>
          </pc:spChg>
          <pc:picChg chg="del">
            <ac:chgData name="영빈 손" userId="c52153352ade6557" providerId="LiveId" clId="{82BA75BE-3B55-4881-96DA-289F032EDA2C}" dt="2024-11-04T09:51:16.830" v="1"/>
            <ac:picMkLst>
              <pc:docMk/>
              <pc:sldMasterMk cId="1082819066" sldId="2147483658"/>
              <pc:sldLayoutMk cId="2850732411" sldId="2147483672"/>
              <ac:picMk id="4" creationId="{00000000-0000-0000-0000-000000000000}"/>
            </ac:picMkLst>
          </pc:picChg>
        </pc:sldLayoutChg>
        <pc:sldLayoutChg chg="delSp">
          <pc:chgData name="영빈 손" userId="c52153352ade6557" providerId="LiveId" clId="{82BA75BE-3B55-4881-96DA-289F032EDA2C}" dt="2024-11-04T09:51:16.830" v="1"/>
          <pc:sldLayoutMkLst>
            <pc:docMk/>
            <pc:sldMasterMk cId="1082819066" sldId="2147483658"/>
            <pc:sldLayoutMk cId="1421270521" sldId="2147483673"/>
          </pc:sldLayoutMkLst>
          <pc:spChg chg="del">
            <ac:chgData name="영빈 손" userId="c52153352ade6557" providerId="LiveId" clId="{82BA75BE-3B55-4881-96DA-289F032EDA2C}" dt="2024-11-04T09:51:16.830" v="1"/>
            <ac:spMkLst>
              <pc:docMk/>
              <pc:sldMasterMk cId="1082819066" sldId="2147483658"/>
              <pc:sldLayoutMk cId="1421270521" sldId="2147483673"/>
              <ac:spMk id="2" creationId="{00000000-0000-0000-0000-000000000000}"/>
            </ac:spMkLst>
          </pc:spChg>
          <pc:spChg chg="del">
            <ac:chgData name="영빈 손" userId="c52153352ade6557" providerId="LiveId" clId="{82BA75BE-3B55-4881-96DA-289F032EDA2C}" dt="2024-11-04T09:51:16.830" v="1"/>
            <ac:spMkLst>
              <pc:docMk/>
              <pc:sldMasterMk cId="1082819066" sldId="2147483658"/>
              <pc:sldLayoutMk cId="1421270521" sldId="2147483673"/>
              <ac:spMk id="3" creationId="{00000000-0000-0000-0000-000000000000}"/>
            </ac:spMkLst>
          </pc:spChg>
          <pc:picChg chg="del">
            <ac:chgData name="영빈 손" userId="c52153352ade6557" providerId="LiveId" clId="{82BA75BE-3B55-4881-96DA-289F032EDA2C}" dt="2024-11-04T09:51:16.830" v="1"/>
            <ac:picMkLst>
              <pc:docMk/>
              <pc:sldMasterMk cId="1082819066" sldId="2147483658"/>
              <pc:sldLayoutMk cId="1421270521" sldId="2147483673"/>
              <ac:picMk id="4" creationId="{00000000-0000-0000-0000-000000000000}"/>
            </ac:picMkLst>
          </pc:picChg>
        </pc:sldLayoutChg>
        <pc:sldLayoutChg chg="delSp">
          <pc:chgData name="영빈 손" userId="c52153352ade6557" providerId="LiveId" clId="{82BA75BE-3B55-4881-96DA-289F032EDA2C}" dt="2024-11-04T09:51:16.830" v="1"/>
          <pc:sldLayoutMkLst>
            <pc:docMk/>
            <pc:sldMasterMk cId="1082819066" sldId="2147483658"/>
            <pc:sldLayoutMk cId="890652285" sldId="2147483674"/>
          </pc:sldLayoutMkLst>
          <pc:spChg chg="del">
            <ac:chgData name="영빈 손" userId="c52153352ade6557" providerId="LiveId" clId="{82BA75BE-3B55-4881-96DA-289F032EDA2C}" dt="2024-11-04T09:51:16.830" v="1"/>
            <ac:spMkLst>
              <pc:docMk/>
              <pc:sldMasterMk cId="1082819066" sldId="2147483658"/>
              <pc:sldLayoutMk cId="890652285" sldId="2147483674"/>
              <ac:spMk id="2" creationId="{00000000-0000-0000-0000-000000000000}"/>
            </ac:spMkLst>
          </pc:spChg>
          <pc:spChg chg="del">
            <ac:chgData name="영빈 손" userId="c52153352ade6557" providerId="LiveId" clId="{82BA75BE-3B55-4881-96DA-289F032EDA2C}" dt="2024-11-04T09:51:16.830" v="1"/>
            <ac:spMkLst>
              <pc:docMk/>
              <pc:sldMasterMk cId="1082819066" sldId="2147483658"/>
              <pc:sldLayoutMk cId="890652285" sldId="2147483674"/>
              <ac:spMk id="3" creationId="{00000000-0000-0000-0000-000000000000}"/>
            </ac:spMkLst>
          </pc:spChg>
          <pc:picChg chg="del">
            <ac:chgData name="영빈 손" userId="c52153352ade6557" providerId="LiveId" clId="{82BA75BE-3B55-4881-96DA-289F032EDA2C}" dt="2024-11-04T09:51:16.830" v="1"/>
            <ac:picMkLst>
              <pc:docMk/>
              <pc:sldMasterMk cId="1082819066" sldId="2147483658"/>
              <pc:sldLayoutMk cId="890652285" sldId="2147483674"/>
              <ac:picMk id="4" creationId="{00000000-0000-0000-0000-000000000000}"/>
            </ac:picMkLst>
          </pc:picChg>
        </pc:sldLayoutChg>
        <pc:sldLayoutChg chg="delSp">
          <pc:chgData name="영빈 손" userId="c52153352ade6557" providerId="LiveId" clId="{82BA75BE-3B55-4881-96DA-289F032EDA2C}" dt="2024-11-04T09:51:16.830" v="1"/>
          <pc:sldLayoutMkLst>
            <pc:docMk/>
            <pc:sldMasterMk cId="1082819066" sldId="2147483658"/>
            <pc:sldLayoutMk cId="2870388505" sldId="2147483675"/>
          </pc:sldLayoutMkLst>
          <pc:spChg chg="del">
            <ac:chgData name="영빈 손" userId="c52153352ade6557" providerId="LiveId" clId="{82BA75BE-3B55-4881-96DA-289F032EDA2C}" dt="2024-11-04T09:51:16.830" v="1"/>
            <ac:spMkLst>
              <pc:docMk/>
              <pc:sldMasterMk cId="1082819066" sldId="2147483658"/>
              <pc:sldLayoutMk cId="2870388505" sldId="2147483675"/>
              <ac:spMk id="2" creationId="{00000000-0000-0000-0000-000000000000}"/>
            </ac:spMkLst>
          </pc:spChg>
          <pc:spChg chg="del">
            <ac:chgData name="영빈 손" userId="c52153352ade6557" providerId="LiveId" clId="{82BA75BE-3B55-4881-96DA-289F032EDA2C}" dt="2024-11-04T09:51:16.830" v="1"/>
            <ac:spMkLst>
              <pc:docMk/>
              <pc:sldMasterMk cId="1082819066" sldId="2147483658"/>
              <pc:sldLayoutMk cId="2870388505" sldId="2147483675"/>
              <ac:spMk id="3" creationId="{00000000-0000-0000-0000-000000000000}"/>
            </ac:spMkLst>
          </pc:spChg>
          <pc:picChg chg="del">
            <ac:chgData name="영빈 손" userId="c52153352ade6557" providerId="LiveId" clId="{82BA75BE-3B55-4881-96DA-289F032EDA2C}" dt="2024-11-04T09:51:16.830" v="1"/>
            <ac:picMkLst>
              <pc:docMk/>
              <pc:sldMasterMk cId="1082819066" sldId="2147483658"/>
              <pc:sldLayoutMk cId="2870388505" sldId="2147483675"/>
              <ac:picMk id="4" creationId="{00000000-0000-0000-0000-000000000000}"/>
            </ac:picMkLst>
          </pc:picChg>
        </pc:sldLayoutChg>
        <pc:sldLayoutChg chg="delSp">
          <pc:chgData name="영빈 손" userId="c52153352ade6557" providerId="LiveId" clId="{82BA75BE-3B55-4881-96DA-289F032EDA2C}" dt="2024-11-04T09:51:16.830" v="1"/>
          <pc:sldLayoutMkLst>
            <pc:docMk/>
            <pc:sldMasterMk cId="1082819066" sldId="2147483658"/>
            <pc:sldLayoutMk cId="3958602483" sldId="2147483676"/>
          </pc:sldLayoutMkLst>
          <pc:spChg chg="del">
            <ac:chgData name="영빈 손" userId="c52153352ade6557" providerId="LiveId" clId="{82BA75BE-3B55-4881-96DA-289F032EDA2C}" dt="2024-11-04T09:51:16.830" v="1"/>
            <ac:spMkLst>
              <pc:docMk/>
              <pc:sldMasterMk cId="1082819066" sldId="2147483658"/>
              <pc:sldLayoutMk cId="3958602483" sldId="2147483676"/>
              <ac:spMk id="2" creationId="{00000000-0000-0000-0000-000000000000}"/>
            </ac:spMkLst>
          </pc:spChg>
          <pc:spChg chg="del">
            <ac:chgData name="영빈 손" userId="c52153352ade6557" providerId="LiveId" clId="{82BA75BE-3B55-4881-96DA-289F032EDA2C}" dt="2024-11-04T09:51:16.830" v="1"/>
            <ac:spMkLst>
              <pc:docMk/>
              <pc:sldMasterMk cId="1082819066" sldId="2147483658"/>
              <pc:sldLayoutMk cId="3958602483" sldId="2147483676"/>
              <ac:spMk id="3" creationId="{00000000-0000-0000-0000-000000000000}"/>
            </ac:spMkLst>
          </pc:spChg>
          <pc:picChg chg="del">
            <ac:chgData name="영빈 손" userId="c52153352ade6557" providerId="LiveId" clId="{82BA75BE-3B55-4881-96DA-289F032EDA2C}" dt="2024-11-04T09:51:16.830" v="1"/>
            <ac:picMkLst>
              <pc:docMk/>
              <pc:sldMasterMk cId="1082819066" sldId="2147483658"/>
              <pc:sldLayoutMk cId="3958602483" sldId="2147483676"/>
              <ac:picMk id="4" creationId="{00000000-0000-0000-0000-000000000000}"/>
            </ac:picMkLst>
          </pc:picChg>
        </pc:sldLayoutChg>
        <pc:sldLayoutChg chg="delSp">
          <pc:chgData name="영빈 손" userId="c52153352ade6557" providerId="LiveId" clId="{82BA75BE-3B55-4881-96DA-289F032EDA2C}" dt="2024-11-04T09:51:16.830" v="1"/>
          <pc:sldLayoutMkLst>
            <pc:docMk/>
            <pc:sldMasterMk cId="1082819066" sldId="2147483658"/>
            <pc:sldLayoutMk cId="2712453682" sldId="2147483677"/>
          </pc:sldLayoutMkLst>
          <pc:spChg chg="del">
            <ac:chgData name="영빈 손" userId="c52153352ade6557" providerId="LiveId" clId="{82BA75BE-3B55-4881-96DA-289F032EDA2C}" dt="2024-11-04T09:51:16.830" v="1"/>
            <ac:spMkLst>
              <pc:docMk/>
              <pc:sldMasterMk cId="1082819066" sldId="2147483658"/>
              <pc:sldLayoutMk cId="2712453682" sldId="2147483677"/>
              <ac:spMk id="2" creationId="{00000000-0000-0000-0000-000000000000}"/>
            </ac:spMkLst>
          </pc:spChg>
          <pc:spChg chg="del">
            <ac:chgData name="영빈 손" userId="c52153352ade6557" providerId="LiveId" clId="{82BA75BE-3B55-4881-96DA-289F032EDA2C}" dt="2024-11-04T09:51:16.830" v="1"/>
            <ac:spMkLst>
              <pc:docMk/>
              <pc:sldMasterMk cId="1082819066" sldId="2147483658"/>
              <pc:sldLayoutMk cId="2712453682" sldId="2147483677"/>
              <ac:spMk id="3" creationId="{00000000-0000-0000-0000-000000000000}"/>
            </ac:spMkLst>
          </pc:spChg>
          <pc:picChg chg="del">
            <ac:chgData name="영빈 손" userId="c52153352ade6557" providerId="LiveId" clId="{82BA75BE-3B55-4881-96DA-289F032EDA2C}" dt="2024-11-04T09:51:16.830" v="1"/>
            <ac:picMkLst>
              <pc:docMk/>
              <pc:sldMasterMk cId="1082819066" sldId="2147483658"/>
              <pc:sldLayoutMk cId="2712453682" sldId="2147483677"/>
              <ac:picMk id="4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1186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18713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2915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87492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091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40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732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12705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652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3885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602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245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57305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00508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84946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58564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10649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91456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23436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31905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81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lvl1pPr algn="l" defTabSz="1097280" rtl="0" eaLnBrk="1" latinLnBrk="1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1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1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1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1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1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1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1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1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1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199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Node.js 소개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689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JavaScript 런타임 환경으로, 서버 및 네트워크 애플리케이션 개발에 널리 사용되고 있습니다. 이를 통해 개발자는 빠르고 효율적인 애플리케이션을 구축할 수 있습니다.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96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13730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112782"/>
            <a:ext cx="178534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작성자: 영빈 손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203847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웹 애플리케이션 개발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5921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실시간 상호작용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224457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Node.js의 비동기 I/O 모델은 실시간 상호작용이 필요한 채팅 앱, 협업 도구, 게임 등 다양한 웹 애플리케이션 개발에 적합합니다.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5921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높은 확장성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224457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Node.js는 비동기 이벤트 기반 구조로 인해 높은 확장성을 제공하여, 트래픽이 많은 웹사이트 및 애플리케이션 개발에 이상적입니다.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921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풍부한 생태계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224457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Node.js는 거대한 오픈 소스 커뮤니티를 기반으로 하여, 개발 생산성 향상을 위한 다양한 프레임워크와 라이브러리를 제공합니다.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2010" y="661630"/>
            <a:ext cx="6014799" cy="751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실시간 데이터 처리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1187648" y="1774388"/>
            <a:ext cx="30480" cy="5794177"/>
          </a:xfrm>
          <a:prstGeom prst="roundRect">
            <a:avLst>
              <a:gd name="adj" fmla="val 331527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1443038" y="2300407"/>
            <a:ext cx="842010" cy="30480"/>
          </a:xfrm>
          <a:prstGeom prst="roundRect">
            <a:avLst>
              <a:gd name="adj" fmla="val 331527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932259" y="2045018"/>
            <a:ext cx="541258" cy="54125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1123474" y="2135148"/>
            <a:ext cx="158829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526149" y="2014895"/>
            <a:ext cx="3007400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Streaming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2526149" y="2535079"/>
            <a:ext cx="5775841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Node.js의 비동기 I/O 모델은 대량의 실시간 데이터 스트림을 효율적으로 처리할 수 있습니다.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43038" y="4311968"/>
            <a:ext cx="842010" cy="30480"/>
          </a:xfrm>
          <a:prstGeom prst="roundRect">
            <a:avLst>
              <a:gd name="adj" fmla="val 331527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932259" y="4056578"/>
            <a:ext cx="541258" cy="54125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1094899" y="4146709"/>
            <a:ext cx="215860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2526149" y="4026456"/>
            <a:ext cx="3007400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Event-Driven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2526149" y="4546640"/>
            <a:ext cx="5775841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이벤트 기반 아키텍처를 통해 실시간 데이터 처리를 수행하며, 높은 처리 속도와 대응성을 제공합니다.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43038" y="6323528"/>
            <a:ext cx="842010" cy="30480"/>
          </a:xfrm>
          <a:prstGeom prst="roundRect">
            <a:avLst>
              <a:gd name="adj" fmla="val 331527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3"/>
          <p:cNvSpPr/>
          <p:nvPr/>
        </p:nvSpPr>
        <p:spPr>
          <a:xfrm>
            <a:off x="932259" y="6068139"/>
            <a:ext cx="541258" cy="54125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4"/>
          <p:cNvSpPr/>
          <p:nvPr/>
        </p:nvSpPr>
        <p:spPr>
          <a:xfrm>
            <a:off x="1101804" y="6158270"/>
            <a:ext cx="202168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2526149" y="6038017"/>
            <a:ext cx="3007400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IoT 및 센서 데이터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2526149" y="6558201"/>
            <a:ext cx="5775841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실시간 데이터 처리 능력으로 IoT 기기와 센서로부터 들어오는 대량의 데이터를 신속하게 처리할 수 있습니다.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783788"/>
            <a:ext cx="639020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마이크로서비스 아키텍처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1925241"/>
            <a:ext cx="3584853" cy="3031688"/>
          </a:xfrm>
          <a:prstGeom prst="roundRect">
            <a:avLst>
              <a:gd name="adj" fmla="val 342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1125855" y="2187297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독립성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5855" y="2720816"/>
            <a:ext cx="3060740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마이크로서비스는 개별 서비스로 구성되어 독립적으로 운영되며, Node.js는 이러한 아키텍처에 최적화되어 있습니다.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1925241"/>
            <a:ext cx="3584853" cy="3031688"/>
          </a:xfrm>
          <a:prstGeom prst="roundRect">
            <a:avLst>
              <a:gd name="adj" fmla="val 342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4957524" y="2187297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확장성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957524" y="2720816"/>
            <a:ext cx="30607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Node.js의 확장성은 마이크로서비스 아키텍처의 확장에 효과적으로 기여할 수 있습니다.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5203746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1125855" y="5465802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효율성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25855" y="5999321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Node.js의 비동기 처리 방식은 마이크로서비스 간 통신과 조율에 효율적입니다.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4695468" y="5203746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4957524" y="5465802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생산성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4957524" y="5999321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Node.js의 풍부한 오픈 소스 생태계는 마이크로서비스 개발 생산성을 높일 수 있습니다.</a:t>
            </a: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4120" y="635556"/>
            <a:ext cx="5770007" cy="721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데이터 스트리밍 및 IoT</a:t>
            </a:r>
            <a:endParaRPr lang="en-US" sz="4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120" y="1702832"/>
            <a:ext cx="576977" cy="5769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94120" y="2510552"/>
            <a:ext cx="2885003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IoT 센서 데이터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6294120" y="3009543"/>
            <a:ext cx="3591163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Node.js는 실시간 데이터 스트리밍을 통해 IoT 센서로부터 수집된 대량의 데이터를 효율적으로 처리할 수 있습니다.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1398" y="1702832"/>
            <a:ext cx="576977" cy="5769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31398" y="2510552"/>
            <a:ext cx="2885003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실시간 분석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10231398" y="3009543"/>
            <a:ext cx="3591282" cy="1107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Node.js의 비동기 처리 능력은 IoT 데이터의 실시간 분석과 대응에 최적화되어 있습니다.</a:t>
            </a:r>
            <a:endParaRPr lang="en-US" sz="1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120" y="5179219"/>
            <a:ext cx="576977" cy="5769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94120" y="5986939"/>
            <a:ext cx="2885003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자동화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6294120" y="6485930"/>
            <a:ext cx="3591163" cy="1107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Node.js를 활용하여 IoT 시스템의 자동화와 원격 제어를 구현할 수 있습니다.</a:t>
            </a:r>
            <a:endParaRPr lang="en-US" sz="18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1398" y="5179219"/>
            <a:ext cx="576977" cy="57697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31398" y="5986939"/>
            <a:ext cx="2885003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클라우드 연동</a:t>
            </a:r>
            <a:endParaRPr lang="en-US" sz="2250" dirty="0"/>
          </a:p>
        </p:txBody>
      </p:sp>
      <p:sp>
        <p:nvSpPr>
          <p:cNvPr id="15" name="Text 8"/>
          <p:cNvSpPr/>
          <p:nvPr/>
        </p:nvSpPr>
        <p:spPr>
          <a:xfrm>
            <a:off x="10231398" y="6485930"/>
            <a:ext cx="3591282" cy="1107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Node.js는 클라우드 서비스와의 연동이 용이하여 IoT 솔루션의 확장성을 높일 수 있습니다.</a:t>
            </a:r>
            <a:endParaRPr lang="en-US" sz="1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4272" y="663416"/>
            <a:ext cx="6031111" cy="753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Node.js의 미래</a:t>
            </a:r>
            <a:endParaRPr lang="en-US" sz="4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72" y="1779151"/>
            <a:ext cx="1206222" cy="1929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12325" y="2020372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지속적인 성장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2412325" y="2541984"/>
            <a:ext cx="5887403" cy="771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Node.js는 오픈 소스 커뮤니티의 지속적인 발전을 통해 더욱 강력한 기능과 성능을 제공할 것입니다.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72" y="3709035"/>
            <a:ext cx="1206222" cy="1929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12325" y="3950256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기술 발전과 융합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2412325" y="4471868"/>
            <a:ext cx="5887403" cy="771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인공지능, 블록체인, 사물인터넷 등의 기술 발전과 융합되어 다양한 혁신적인 솔루션을 제공할 것입니다.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272" y="5638919"/>
            <a:ext cx="1206222" cy="1929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12325" y="5880140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기업 채택 증가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2412325" y="6401753"/>
            <a:ext cx="5887403" cy="771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기업들이 Node.js의 장점을 인정하며 더 많은 기업에서 Node.js 도입이 확산될 것입니다.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877497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성능 향상 및 확장성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3018949"/>
            <a:ext cx="7416403" cy="3333036"/>
          </a:xfrm>
          <a:prstGeom prst="roundRect">
            <a:avLst>
              <a:gd name="adj" fmla="val 311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6365438" y="3034189"/>
            <a:ext cx="7385090" cy="11008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6613207" y="3189803"/>
            <a:ext cx="1963936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싱글 스레드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078397" y="3189803"/>
            <a:ext cx="196012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이벤트 기반 비동기 처리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1539776" y="3189803"/>
            <a:ext cx="1963936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높은 확장성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65438" y="4135041"/>
            <a:ext cx="7385090" cy="11008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6613207" y="4290655"/>
            <a:ext cx="196393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CPU 집약적 작업에 강점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9078397" y="4290655"/>
            <a:ext cx="1960126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I/O 병목 현상 해소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1539776" y="4290655"/>
            <a:ext cx="196393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트래픽 증가에도 안정적 운영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65438" y="5235892"/>
            <a:ext cx="7385090" cy="11008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6613207" y="5391507"/>
            <a:ext cx="1963936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메모리 관리 자동화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078397" y="5391507"/>
            <a:ext cx="196012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실시간 데이터 처리 최적화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1539776" y="5391507"/>
            <a:ext cx="196393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유연한 마이크로서비스 아키텍처</a:t>
            </a:r>
            <a:endParaRPr lang="en-US" sz="1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227653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결론 및 향후 전망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264675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6546413" y="2739271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323" y="2646759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기술의 다각화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323" y="3180278"/>
            <a:ext cx="2782729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Node.js는 웹 개발을 넘어 실시간 데이터 처리, IoT, 마이크로서비스 등 다양한 분야에서 활용되고 있습니다.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264675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10348793" y="2739271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0983992" y="2646759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지속적인 발전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0983992" y="3180278"/>
            <a:ext cx="2782729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오픈 소스 커뮤니티의 지원과 기술 혁신으로 인해 Node.js는 앞으로도 지속적인 발전을 이어갈 것입니다.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198" y="567880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0"/>
          <p:cNvSpPr/>
          <p:nvPr/>
        </p:nvSpPr>
        <p:spPr>
          <a:xfrm>
            <a:off x="6524149" y="5771317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323" y="567880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기업 채택 가속화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152323" y="6212324"/>
            <a:ext cx="661427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Node.js의 장점이 널리 인정되면서 기업들의 도입이 더욱 가속화될 것으로 전망됩니다.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Node.js 특징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비동기 I/O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이벤트 기반의 비동기 I/O 모델을 사용하여 높은 처리량과 확장성을 제공합니다.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싱글 스레드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싱글 스레드 이벤트 루프를 활용하여 동시성을 높이고 리소스를 효율적으로 관리합니다.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빠른 속도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Chrome V8 JavaScript 엔진을 사용하여 탁월한 성능을 발휘합니다.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비동기 I/O 프로그래밍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6845022" y="240268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636520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6550223" y="2247781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비동기 함수 호출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Node.js에서는 함수 호출이 즉시 반환되어 다른 작업을 진행할 수 있습니다.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6526411" y="4144447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콜백 함수 활용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작업이 완료되면 콜백 함수가 호출되어 결과를 처리할 수 있습니다.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3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4"/>
          <p:cNvSpPr/>
          <p:nvPr/>
        </p:nvSpPr>
        <p:spPr>
          <a:xfrm>
            <a:off x="6528435" y="6041112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927765"/>
            <a:ext cx="31928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Promise와 Async/Await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최근에는 Promise와 Async/Await 문법을 사용하여 비동기 코드를 더 간결하게 작성할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40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이벤트 기반 아키텍처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81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6465213" y="3213140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이벤트 리스너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85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이벤트 리스너를 사용하여 다양한 이벤트를 처리합니다.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281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10333077" y="3213140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이벤트 발생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85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사용자 입력, 파일 I/O, 네트워크 이벤트 등 다양한 이벤트가 발생할 수 있습니다.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0"/>
          <p:cNvSpPr/>
          <p:nvPr/>
        </p:nvSpPr>
        <p:spPr>
          <a:xfrm>
            <a:off x="6443424" y="5274231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비동기 실행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7963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각 이벤트에 대한 처리 로직은 비동기적으로 실행되어 사용자 경험을 향상시킵니다.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비동기 코드 작성 기법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10206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콜백 함수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오래된 방식이지만 여전히 널리 사용됩니다. 중첩되는 콜백은 가독성이 떨어질 수 있습니다.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49122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Promise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콜백 함수를 대체하여 더 깨끗한 코드를 작성할 수 있습니다. 체이닝과 에러 처리가 용이합니다.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Async/Await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Promise를 기반으로 하며 동기적인 코드 작성이 가능해 가독성이 높습니다.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301" y="573405"/>
            <a:ext cx="5785366" cy="650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모듈 시스템 및 패키지 관리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01" y="1536502"/>
            <a:ext cx="520660" cy="5206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5301" y="2265402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모듈 시스템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15301" y="2715697"/>
            <a:ext cx="768619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CommonJS 모듈 시스템을 사용하여 코드를 모듈화할 수 있습니다.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301" y="3673554"/>
            <a:ext cx="520660" cy="5206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15301" y="4402455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NPM 패키지 관리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215301" y="4852749"/>
            <a:ext cx="7686199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Node.js의 공식 패키지 관리자인 NPM을 통해 다양한 라이브러리를 손쉽게 사용할 수 있습니다.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301" y="6143744"/>
            <a:ext cx="520660" cy="5206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15301" y="6872645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의존성 관리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15301" y="7322939"/>
            <a:ext cx="768619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프로젝트의 종속성을 package.json 파일로 관리하여 안정적인 배포가 가능합니다.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8506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웹 서버 구축 및 API 개발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HTTP 서버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Node.js의 내장 http 모듈을 사용하여 간단한 웹 서버를 구축할 수 있습니다.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Express.js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웹 프레임워크인 Express.js를 사용하면 보다 강력한 웹 애플리케이션을 개발할 수 있습니다.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RESTful API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JSON 데이터 핸들링에 최적화되어 있어 RESTful API 개발에 효과적입니다.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56266"/>
            <a:ext cx="65510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Node.js 생태계와 활용 사례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05207"/>
            <a:ext cx="7556421" cy="4068128"/>
          </a:xfrm>
          <a:prstGeom prst="roundRect">
            <a:avLst>
              <a:gd name="adj" fmla="val 83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801410" y="2612827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1028224" y="275653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웹 애플리케이션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75653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확장성 높은 웹 애플리케이션 개발에 널리 사용됩니다.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62604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1028224" y="376975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실시간 채팅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76975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웹 소켓 기반의 실시간 채팅 애플리케이션 개발이 가능합니다.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639270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10282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IoT 솔루션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78297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경량의 Node.js는 사물인터넷 기기 개발에 적합합니다.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5652492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2"/>
          <p:cNvSpPr/>
          <p:nvPr/>
        </p:nvSpPr>
        <p:spPr>
          <a:xfrm>
            <a:off x="1028224" y="579620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데이터 집중적 애플리케이션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796201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비동기 I/O 모델이 데이터 처리에 유리합니다.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399705"/>
            <a:ext cx="7237214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Node.js의 다양한 활용 분야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3541157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Node.js는 서버 측 JavaScript 기반의 오픈 소스 런타임 환경으로, 웹 애플리케이션 개발부터 실시간 데이터 처리, 마이크로서비스 아키텍처 구축, 데이터 스트리밍 및 IoT 솔루션 개발까지 다양한 분야에서 활용되고 있습니다.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3798" y="5416510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</TotalTime>
  <Words>910</Words>
  <Application>Microsoft Office PowerPoint</Application>
  <PresentationFormat>사용자 지정</PresentationFormat>
  <Paragraphs>140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Arial</vt:lpstr>
      <vt:lpstr>Roboto</vt:lpstr>
      <vt:lpstr>Gill Sans MT</vt:lpstr>
      <vt:lpstr>Merriweather</vt:lpstr>
      <vt:lpstr>Roboto Slab</vt:lpstr>
      <vt:lpstr>Roboto Bold</vt:lpstr>
      <vt:lpstr>갤러리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영빈 손</cp:lastModifiedBy>
  <cp:revision>1</cp:revision>
  <dcterms:created xsi:type="dcterms:W3CDTF">2024-11-04T09:24:57Z</dcterms:created>
  <dcterms:modified xsi:type="dcterms:W3CDTF">2024-11-04T09:52:34Z</dcterms:modified>
</cp:coreProperties>
</file>